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Count of Monte Cristo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5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This story has captured readers all over the world since it was published in 1844</a:t>
            </a:r>
          </a:p>
          <a:p>
            <a:pPr lvl="1"/>
            <a:r>
              <a:rPr lang="en-US" sz="2800" dirty="0" smtClean="0"/>
              <a:t>Weekly installments in a French newspaper</a:t>
            </a:r>
          </a:p>
          <a:p>
            <a:pPr lvl="1"/>
            <a:r>
              <a:rPr lang="en-US" sz="2800" dirty="0" smtClean="0"/>
              <a:t>Lines and crowds gathered to get each new issue</a:t>
            </a:r>
          </a:p>
          <a:p>
            <a:pPr lvl="1"/>
            <a:r>
              <a:rPr lang="en-US" sz="2800" dirty="0" smtClean="0"/>
              <a:t>People who were illiterate gathered to hear it read aloud</a:t>
            </a:r>
          </a:p>
          <a:p>
            <a:r>
              <a:rPr lang="en-US" sz="3000" dirty="0" smtClean="0"/>
              <a:t>Now translated into 26 languages and there are THOUSANDS of editions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2031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Disguise and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“Disguise and justice” novels have taken many forms since the 1800s </a:t>
            </a:r>
          </a:p>
          <a:p>
            <a:pPr lvl="1"/>
            <a:r>
              <a:rPr lang="en-US" sz="2800" dirty="0" smtClean="0"/>
              <a:t>Superman</a:t>
            </a:r>
          </a:p>
          <a:p>
            <a:pPr lvl="1"/>
            <a:r>
              <a:rPr lang="en-US" sz="2800" dirty="0" smtClean="0"/>
              <a:t>The Lone Ranger</a:t>
            </a:r>
          </a:p>
          <a:p>
            <a:pPr lvl="1"/>
            <a:r>
              <a:rPr lang="en-US" sz="2800" dirty="0" smtClean="0"/>
              <a:t>Others?</a:t>
            </a:r>
          </a:p>
          <a:p>
            <a:r>
              <a:rPr lang="en-US" sz="3000" dirty="0" smtClean="0"/>
              <a:t>Common Elements (must be presented effectively to become a classic)</a:t>
            </a:r>
          </a:p>
          <a:p>
            <a:pPr lvl="1"/>
            <a:r>
              <a:rPr lang="en-US" sz="2800" dirty="0" smtClean="0"/>
              <a:t>Hero in disguise</a:t>
            </a:r>
          </a:p>
          <a:p>
            <a:pPr lvl="1"/>
            <a:r>
              <a:rPr lang="en-US" sz="2800" dirty="0" smtClean="0"/>
              <a:t>Pursuit of justice</a:t>
            </a:r>
          </a:p>
          <a:p>
            <a:pPr lvl="1"/>
            <a:r>
              <a:rPr lang="en-US" sz="2800" dirty="0" smtClean="0"/>
              <a:t>Revenge for a wrong</a:t>
            </a:r>
          </a:p>
          <a:p>
            <a:pPr lvl="1"/>
            <a:r>
              <a:rPr lang="en-US" sz="2800" dirty="0" smtClean="0"/>
              <a:t>Use of secret signals</a:t>
            </a:r>
          </a:p>
          <a:p>
            <a:pPr lvl="1"/>
            <a:r>
              <a:rPr lang="en-US" sz="2800" dirty="0" smtClean="0"/>
              <a:t>Daring escapes</a:t>
            </a:r>
          </a:p>
          <a:p>
            <a:pPr lvl="1"/>
            <a:r>
              <a:rPr lang="en-US" sz="2800" dirty="0" smtClean="0"/>
              <a:t>Physical combat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66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Novel for Daydreamers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Good adventure stories become like daydreams</a:t>
            </a:r>
          </a:p>
          <a:p>
            <a:pPr lvl="1"/>
            <a:r>
              <a:rPr lang="en-US" sz="2800" dirty="0" smtClean="0"/>
              <a:t>Have you ever felt “unjustly imprisoned”?</a:t>
            </a:r>
          </a:p>
          <a:p>
            <a:pPr lvl="1"/>
            <a:r>
              <a:rPr lang="en-US" sz="2800" dirty="0" smtClean="0"/>
              <a:t>Did you dream of a “daring escape”?</a:t>
            </a:r>
          </a:p>
          <a:p>
            <a:pPr lvl="1"/>
            <a:r>
              <a:rPr lang="en-US" sz="2800" i="1" dirty="0" smtClean="0"/>
              <a:t>Where The Wild Things Are…</a:t>
            </a:r>
            <a:endParaRPr lang="en-US" sz="2800" dirty="0" smtClean="0"/>
          </a:p>
          <a:p>
            <a:pPr lvl="1"/>
            <a:endParaRPr lang="en-US" sz="2800" i="1" dirty="0"/>
          </a:p>
          <a:p>
            <a:pPr lvl="1"/>
            <a:r>
              <a:rPr lang="en-US" sz="2800" dirty="0" smtClean="0"/>
              <a:t>Have you ever dreamed of finding lost treasure?</a:t>
            </a:r>
          </a:p>
          <a:p>
            <a:pPr lvl="1"/>
            <a:r>
              <a:rPr lang="en-US" sz="2800" dirty="0" smtClean="0"/>
              <a:t>Punishing enemies?</a:t>
            </a:r>
          </a:p>
          <a:p>
            <a:pPr lvl="1"/>
            <a:r>
              <a:rPr lang="en-US" sz="2800" dirty="0" smtClean="0"/>
              <a:t>Acquiring great knowledge?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795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Can a country guarantee justice for its citizens?</a:t>
            </a:r>
          </a:p>
          <a:p>
            <a:pPr marL="0" indent="0">
              <a:buNone/>
            </a:pPr>
            <a:r>
              <a:rPr lang="en-US" sz="3000" dirty="0" smtClean="0"/>
              <a:t>America prides itself on a democratic form of justice where an unbiased group listens to both sides of the story and then makes a decision. Does this always work?</a:t>
            </a:r>
          </a:p>
          <a:p>
            <a:pPr marL="0" indent="0">
              <a:buNone/>
            </a:pPr>
            <a:r>
              <a:rPr lang="en-US" sz="3000" dirty="0" smtClean="0"/>
              <a:t>Does true justice lie in the hands of the government? In the hands of the wronged? Is true justice possible?</a:t>
            </a:r>
          </a:p>
          <a:p>
            <a:pPr marL="0" indent="0">
              <a:buNone/>
            </a:pPr>
            <a:r>
              <a:rPr lang="en-US" sz="3000" dirty="0" smtClean="0"/>
              <a:t>Is it ever a good idea to take justice into one’s own hands?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456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At times critics have been quick to dismiss this novel as a frivolous adventure story</a:t>
            </a:r>
          </a:p>
          <a:p>
            <a:r>
              <a:rPr lang="en-US" sz="3000" dirty="0" smtClean="0"/>
              <a:t>In reality, it has many literary merits. We will examine:</a:t>
            </a:r>
          </a:p>
          <a:p>
            <a:pPr lvl="1"/>
            <a:r>
              <a:rPr lang="en-US" sz="2800" dirty="0" smtClean="0"/>
              <a:t>The depth of certain characters</a:t>
            </a:r>
          </a:p>
          <a:p>
            <a:pPr lvl="1"/>
            <a:r>
              <a:rPr lang="en-US" sz="2800" dirty="0" smtClean="0"/>
              <a:t>The intricacies of plot development</a:t>
            </a:r>
          </a:p>
          <a:p>
            <a:pPr lvl="1"/>
            <a:r>
              <a:rPr lang="en-US" sz="2800" dirty="0" smtClean="0"/>
              <a:t>Dumas’ use of literary techniques such as allusions, irony, symbolism, and figurative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158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This book is a wonderful example of a Romantic novel. Such novels:</a:t>
            </a:r>
          </a:p>
          <a:p>
            <a:pPr lvl="1"/>
            <a:r>
              <a:rPr lang="en-US" sz="2800" dirty="0" smtClean="0"/>
              <a:t>Are filled with high adventure</a:t>
            </a:r>
          </a:p>
          <a:p>
            <a:pPr lvl="1"/>
            <a:r>
              <a:rPr lang="en-US" sz="2800" dirty="0" smtClean="0"/>
              <a:t>Have heroes with noble characteristics</a:t>
            </a:r>
          </a:p>
          <a:p>
            <a:pPr lvl="1"/>
            <a:r>
              <a:rPr lang="en-US" sz="2800" dirty="0" smtClean="0"/>
              <a:t>Have heroes who are tested severely and survive superbly</a:t>
            </a:r>
          </a:p>
          <a:p>
            <a:pPr lvl="1"/>
            <a:r>
              <a:rPr lang="en-US" sz="2800" dirty="0" smtClean="0"/>
              <a:t>Emphasize narrative plot development</a:t>
            </a:r>
          </a:p>
          <a:p>
            <a:pPr lvl="1"/>
            <a:r>
              <a:rPr lang="en-US" sz="2800" dirty="0" smtClean="0"/>
              <a:t>Have a wide sweep across time and distance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0533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Actual historical events serve as a backdrop over which the story can develop</a:t>
            </a:r>
          </a:p>
          <a:p>
            <a:r>
              <a:rPr lang="en-US" sz="3000" dirty="0" smtClean="0"/>
              <a:t>Dumas uses history to craft his romantic adventure</a:t>
            </a:r>
          </a:p>
          <a:p>
            <a:pPr lvl="1"/>
            <a:r>
              <a:rPr lang="en-US" sz="2800" dirty="0" smtClean="0"/>
              <a:t>French Revolution</a:t>
            </a:r>
          </a:p>
          <a:p>
            <a:pPr lvl="1"/>
            <a:r>
              <a:rPr lang="en-US" sz="2800" dirty="0" smtClean="0"/>
              <a:t>Napoleon Bonaparte’s imprisonment on the isle of Elba gets the action of the novel started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367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1799 – Napoleon seized power in France in the aftermath of the French Revolution</a:t>
            </a:r>
          </a:p>
          <a:p>
            <a:r>
              <a:rPr lang="en-US" sz="3000" dirty="0" smtClean="0"/>
              <a:t>1804 – Napoleon crowned himself Emperor of France, warred against other European nations</a:t>
            </a:r>
          </a:p>
          <a:p>
            <a:r>
              <a:rPr lang="en-US" sz="3000" dirty="0" smtClean="0"/>
              <a:t>1814 – A popular revolution against Napoleon led to his abdication to King Louis XVIII. Napoleon was exiled to the island of Elba</a:t>
            </a:r>
          </a:p>
          <a:p>
            <a:r>
              <a:rPr lang="en-US" sz="3000" dirty="0" smtClean="0"/>
              <a:t>1815 – Napoleon returned to France for 100 days, but was ultimately defeated </a:t>
            </a:r>
            <a:r>
              <a:rPr lang="en-US" sz="3000" smtClean="0"/>
              <a:t>at Waterloo</a:t>
            </a: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42844734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</TotalTime>
  <Words>455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The Count of Monte Cristo</vt:lpstr>
      <vt:lpstr>Literary Significance</vt:lpstr>
      <vt:lpstr>Disguise and Justice</vt:lpstr>
      <vt:lpstr>A Novel for Daydreamers</vt:lpstr>
      <vt:lpstr>Defining Justice</vt:lpstr>
      <vt:lpstr>Literary Merit</vt:lpstr>
      <vt:lpstr>Romantic Novel</vt:lpstr>
      <vt:lpstr>Historical Novel</vt:lpstr>
      <vt:lpstr>Dates To Know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Count of Monte Cristo</dc:title>
  <dc:creator>Cotton, Aleecia</dc:creator>
  <cp:lastModifiedBy>Cotton, Aleecia</cp:lastModifiedBy>
  <cp:revision>7</cp:revision>
  <dcterms:created xsi:type="dcterms:W3CDTF">2015-03-05T16:30:34Z</dcterms:created>
  <dcterms:modified xsi:type="dcterms:W3CDTF">2015-03-05T19:58:48Z</dcterms:modified>
</cp:coreProperties>
</file>