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Cyrano de Bergerac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Change!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15 years later</a:t>
            </a:r>
          </a:p>
          <a:p>
            <a:r>
              <a:rPr lang="en-US" dirty="0" smtClean="0"/>
              <a:t>Ladies of the Cross Convent in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 scene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 Marguerite, Sister </a:t>
            </a:r>
            <a:r>
              <a:rPr lang="en-US" dirty="0" err="1" smtClean="0"/>
              <a:t>Marthe</a:t>
            </a:r>
            <a:r>
              <a:rPr lang="en-US" dirty="0" smtClean="0"/>
              <a:t>, Sister Claire, other Nuns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Why do the nuns love Cyrano?</a:t>
            </a:r>
          </a:p>
          <a:p>
            <a:pPr lvl="1"/>
            <a:r>
              <a:rPr lang="en-US" dirty="0" smtClean="0"/>
              <a:t>How would you describe their interactions?</a:t>
            </a:r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Cyrano is still poor, and still too proud to ask for help</a:t>
            </a:r>
          </a:p>
          <a:p>
            <a:pPr lvl="1"/>
            <a:r>
              <a:rPr lang="en-US" dirty="0" smtClean="0"/>
              <a:t>Marshal Duke de </a:t>
            </a:r>
            <a:r>
              <a:rPr lang="en-US" dirty="0" err="1" smtClean="0"/>
              <a:t>Grammont</a:t>
            </a:r>
            <a:r>
              <a:rPr lang="en-US" dirty="0" smtClean="0"/>
              <a:t> is Count de </a:t>
            </a:r>
            <a:r>
              <a:rPr lang="en-US" dirty="0" err="1" smtClean="0"/>
              <a:t>Guiche’s</a:t>
            </a:r>
            <a:r>
              <a:rPr lang="en-US" dirty="0" smtClean="0"/>
              <a:t> new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 scene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Roxane, Duke de </a:t>
            </a:r>
            <a:r>
              <a:rPr lang="en-US" dirty="0" err="1" smtClean="0"/>
              <a:t>Grammont</a:t>
            </a:r>
            <a:r>
              <a:rPr lang="en-US" dirty="0" smtClean="0"/>
              <a:t>, Le Bret, </a:t>
            </a:r>
            <a:r>
              <a:rPr lang="en-US" dirty="0" err="1" smtClean="0"/>
              <a:t>Ragueneau</a:t>
            </a:r>
            <a:r>
              <a:rPr lang="en-US" dirty="0" smtClean="0"/>
              <a:t>, a Nun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How does Roxane feel about her life?</a:t>
            </a:r>
          </a:p>
          <a:p>
            <a:pPr lvl="1"/>
            <a:r>
              <a:rPr lang="en-US" dirty="0" smtClean="0"/>
              <a:t>Should we feel sorry for Cyrano? The Duke says no…</a:t>
            </a:r>
          </a:p>
          <a:p>
            <a:pPr lvl="1"/>
            <a:r>
              <a:rPr lang="en-US" dirty="0" smtClean="0"/>
              <a:t>How has the Duke changed? What does he think of Cyrano’s way of life now?</a:t>
            </a:r>
          </a:p>
          <a:p>
            <a:pPr lvl="1"/>
            <a:r>
              <a:rPr lang="en-US" dirty="0" smtClean="0"/>
              <a:t>What has happened to </a:t>
            </a:r>
            <a:r>
              <a:rPr lang="en-US" dirty="0" err="1" smtClean="0"/>
              <a:t>Ragueneau</a:t>
            </a:r>
            <a:r>
              <a:rPr lang="en-US" dirty="0" smtClean="0"/>
              <a:t> over the years?</a:t>
            </a:r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Irony in Roxane’s statement that “He [Christian] showed his true nature only to those who knew him well.”</a:t>
            </a:r>
          </a:p>
          <a:p>
            <a:pPr lvl="1"/>
            <a:r>
              <a:rPr lang="en-US" dirty="0" smtClean="0"/>
              <a:t>Roxane’s “eternal tapestry” – Penelope!</a:t>
            </a:r>
          </a:p>
          <a:p>
            <a:pPr lvl="1"/>
            <a:r>
              <a:rPr lang="en-US" dirty="0" smtClean="0"/>
              <a:t>Cyrano hasn’t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 scene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Bret, </a:t>
            </a:r>
            <a:r>
              <a:rPr lang="en-US" dirty="0" err="1" smtClean="0"/>
              <a:t>Ragueneau</a:t>
            </a:r>
            <a:endParaRPr lang="en-US" dirty="0" smtClean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news does </a:t>
            </a:r>
            <a:r>
              <a:rPr lang="en-US" dirty="0" err="1" smtClean="0"/>
              <a:t>Ragueneau</a:t>
            </a:r>
            <a:r>
              <a:rPr lang="en-US" dirty="0" smtClean="0"/>
              <a:t> bring?</a:t>
            </a:r>
          </a:p>
          <a:p>
            <a:pPr lvl="1"/>
            <a:r>
              <a:rPr lang="en-US" dirty="0" smtClean="0"/>
              <a:t>What is Le Bret’s plan?</a:t>
            </a:r>
          </a:p>
          <a:p>
            <a:pPr lvl="1"/>
            <a:r>
              <a:rPr lang="en-US" dirty="0" smtClean="0"/>
              <a:t>What does Roxane assume is happening?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1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 scene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Roxane, Sister </a:t>
            </a:r>
            <a:r>
              <a:rPr lang="en-US" dirty="0" err="1" smtClean="0"/>
              <a:t>Marthe</a:t>
            </a:r>
            <a:r>
              <a:rPr lang="en-US" dirty="0" smtClean="0"/>
              <a:t>, a Nun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is symbolic about Roxane’s thoughts?</a:t>
            </a:r>
          </a:p>
          <a:p>
            <a:pPr lvl="1"/>
            <a:r>
              <a:rPr lang="en-US" dirty="0" smtClean="0"/>
              <a:t>Who has just arrived? Is this surprising?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 scene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Roxane, Cyrano, Sister </a:t>
            </a:r>
            <a:r>
              <a:rPr lang="en-US" dirty="0" err="1" smtClean="0"/>
              <a:t>Marthe</a:t>
            </a:r>
            <a:endParaRPr lang="en-US" dirty="0" smtClean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visitor is Cyrano talking about?</a:t>
            </a:r>
          </a:p>
          <a:p>
            <a:pPr lvl="1"/>
            <a:r>
              <a:rPr lang="en-US" dirty="0" smtClean="0"/>
              <a:t>How are Cyrano’s comments about the leaves prophetic?</a:t>
            </a:r>
          </a:p>
          <a:p>
            <a:pPr lvl="1"/>
            <a:r>
              <a:rPr lang="en-US" dirty="0" smtClean="0"/>
              <a:t>How does Roxane finally understand?</a:t>
            </a:r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Tears and blood on the letter – together, Cyrano and Christian form one romantic hero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V scene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Why does Cyrano take responsibility for things outside his control?</a:t>
            </a:r>
          </a:p>
          <a:p>
            <a:pPr lvl="1"/>
            <a:r>
              <a:rPr lang="en-US" dirty="0" smtClean="0"/>
              <a:t>What does Cyrano say about his impending death?</a:t>
            </a:r>
          </a:p>
          <a:p>
            <a:pPr lvl="1"/>
            <a:r>
              <a:rPr lang="en-US" dirty="0" smtClean="0"/>
              <a:t>How did Roxane bring Cyrano </a:t>
            </a:r>
            <a:r>
              <a:rPr lang="en-US" smtClean="0"/>
              <a:t>happiness?</a:t>
            </a:r>
            <a:endParaRPr lang="en-US" dirty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White plume - panache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“His soul sat up. It met me. Those kinds of souls always do – the best ones. The best ones who rise up and say ‘I know who you are and I am ready. Not that I want to go, of course, but I will come.’ Those souls are always light because more of them have been put out. More of them have already found their way to other places.”</a:t>
            </a:r>
          </a:p>
          <a:p>
            <a:pPr lvl="1"/>
            <a:r>
              <a:rPr lang="en-US" dirty="0" smtClean="0"/>
              <a:t>Markus </a:t>
            </a:r>
            <a:r>
              <a:rPr lang="en-US" dirty="0" err="1" smtClean="0"/>
              <a:t>Zusak</a:t>
            </a:r>
            <a:r>
              <a:rPr lang="en-US" dirty="0" smtClean="0"/>
              <a:t>, </a:t>
            </a:r>
            <a:r>
              <a:rPr lang="en-US" i="1" dirty="0" smtClean="0"/>
              <a:t>The Book Thief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33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400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Cyrano de Bergerac</vt:lpstr>
      <vt:lpstr>Scene Change!</vt:lpstr>
      <vt:lpstr>Act V scene i</vt:lpstr>
      <vt:lpstr>Act V scene ii</vt:lpstr>
      <vt:lpstr>Act V scene iii</vt:lpstr>
      <vt:lpstr>Act V scene iv</vt:lpstr>
      <vt:lpstr>Act V scene v</vt:lpstr>
      <vt:lpstr>Act V scene vi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Cyrano de Bergerac</dc:title>
  <dc:creator>Cotton, Aleecia</dc:creator>
  <cp:lastModifiedBy>Cotton, Aleecia</cp:lastModifiedBy>
  <cp:revision>2</cp:revision>
  <dcterms:created xsi:type="dcterms:W3CDTF">2015-01-16T19:46:10Z</dcterms:created>
  <dcterms:modified xsi:type="dcterms:W3CDTF">2015-01-16T20:01:17Z</dcterms:modified>
</cp:coreProperties>
</file>