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CCBDB7-D2D2-4BD7-9D6C-69E941C8A159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25726F-6438-4817-B6B0-26700107C7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Huck Finn Ch. 32-34 Discussion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24400" y="838200"/>
            <a:ext cx="3300984" cy="1463040"/>
          </a:xfrm>
        </p:spPr>
        <p:txBody>
          <a:bodyPr/>
          <a:lstStyle/>
          <a:p>
            <a:r>
              <a:rPr lang="en-US" dirty="0" smtClean="0"/>
              <a:t>Chapter 32 – Arriving at the Phelps Farm	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r="10058"/>
          <a:stretch>
            <a:fillRect/>
          </a:stretch>
        </p:blipFill>
        <p:spPr/>
      </p:pic>
      <p:sp>
        <p:nvSpPr>
          <p:cNvPr id="8" name="Content Placeholder 7"/>
          <p:cNvSpPr>
            <a:spLocks noGrp="1"/>
          </p:cNvSpPr>
          <p:nvPr>
            <p:ph type="body" sz="half" idx="2"/>
          </p:nvPr>
        </p:nvSpPr>
        <p:spPr>
          <a:xfrm>
            <a:off x="4724400" y="2362200"/>
            <a:ext cx="3300573" cy="35052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Small plantation resembling Twain’s uncle’s farm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“Aunt Sally” was expecting a boy Huck’s 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Huck plays along until she introduces him to her husband as Tom Sawyer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 knows plenty about Tom’s family and is able to continue with his 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“Feeling pretty comfortable all down one side, and pretty uncomfortable all up the other.”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33 – Tom’s Arrival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Huck and Tom reunited</a:t>
            </a:r>
          </a:p>
          <a:p>
            <a:r>
              <a:rPr lang="en-US" dirty="0" smtClean="0"/>
              <a:t>Of course, they go right back to playing Tom’s games</a:t>
            </a:r>
          </a:p>
          <a:p>
            <a:pPr lvl="1"/>
            <a:r>
              <a:rPr lang="en-US" dirty="0" smtClean="0"/>
              <a:t>Tom was the original leading man</a:t>
            </a:r>
          </a:p>
          <a:p>
            <a:pPr lvl="1"/>
            <a:r>
              <a:rPr lang="en-US" dirty="0" smtClean="0"/>
              <a:t>He is representative of respectable society</a:t>
            </a:r>
          </a:p>
          <a:p>
            <a:pPr lvl="1"/>
            <a:r>
              <a:rPr lang="en-US" dirty="0" smtClean="0"/>
              <a:t>Huck has always deferred to Tom</a:t>
            </a:r>
          </a:p>
          <a:p>
            <a:r>
              <a:rPr lang="en-US" dirty="0" smtClean="0"/>
              <a:t>Tom pretends to be a stranger, then pretends to be his brother Sid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905000"/>
            <a:ext cx="3300984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Dinner Conversation – Mention of “the show”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0" t="265" r="30274" b="-265"/>
          <a:stretch/>
        </p:blipFill>
        <p:spPr>
          <a:xfrm>
            <a:off x="990600" y="685800"/>
            <a:ext cx="3359623" cy="54681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3276600"/>
            <a:ext cx="3300573" cy="2376049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Even after all they’ve done to him, Huck wants to warn the duke and 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Huck feels sorry for them when he sees them tarred and feathered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5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by Rail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09800"/>
            <a:ext cx="5408313" cy="4114800"/>
          </a:xfrm>
        </p:spPr>
      </p:pic>
    </p:spTree>
    <p:extLst>
      <p:ext uri="{BB962C8B-B14F-4D97-AF65-F5344CB8AC3E}">
        <p14:creationId xmlns:p14="http://schemas.microsoft.com/office/powerpoint/2010/main" val="31174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34 – Tom Will Help Huck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Huck and Tom discover Jim’s location “detective fashion”</a:t>
            </a:r>
          </a:p>
          <a:p>
            <a:r>
              <a:rPr lang="en-US" dirty="0" smtClean="0"/>
              <a:t>Again, Huck praises Tom’s “genius”</a:t>
            </a:r>
          </a:p>
          <a:p>
            <a:r>
              <a:rPr lang="en-US" dirty="0" smtClean="0"/>
              <a:t>Huck can’t believe Tom will help him “steal” Jim, but Tom insists…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" t="245" r="-789" b="-2"/>
          <a:stretch/>
        </p:blipFill>
        <p:spPr>
          <a:xfrm>
            <a:off x="928255" y="637310"/>
            <a:ext cx="3519054" cy="56110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4400" y="1600200"/>
            <a:ext cx="3304572" cy="1463153"/>
          </a:xfrm>
        </p:spPr>
        <p:txBody>
          <a:bodyPr/>
          <a:lstStyle/>
          <a:p>
            <a:r>
              <a:rPr lang="en-US" dirty="0" smtClean="0"/>
              <a:t>Tom’s embellishments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24200"/>
            <a:ext cx="3298784" cy="2530698"/>
          </a:xfrm>
        </p:spPr>
        <p:txBody>
          <a:bodyPr/>
          <a:lstStyle/>
          <a:p>
            <a:r>
              <a:rPr lang="en-US" dirty="0" smtClean="0"/>
              <a:t>Huck sees practical solutions, but Tom “should hope we can find a way that’s a little more complicated than that, Huck Finn”</a:t>
            </a:r>
          </a:p>
          <a:p>
            <a:endParaRPr lang="en-US" dirty="0"/>
          </a:p>
          <a:p>
            <a:r>
              <a:rPr lang="en-US" dirty="0" smtClean="0"/>
              <a:t>Uh-oh. We can see where this is heading…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248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Huck Finn Ch. 32-34 Discussion Guide</vt:lpstr>
      <vt:lpstr>Chapter 32 – Arriving at the Phelps Farm </vt:lpstr>
      <vt:lpstr>Chapter 33 – Tom’s Arrival</vt:lpstr>
      <vt:lpstr>Dinner Conversation – Mention of “the show”</vt:lpstr>
      <vt:lpstr>Traveling by Rail</vt:lpstr>
      <vt:lpstr>Chapter 34 – Tom Will Help Huck</vt:lpstr>
      <vt:lpstr>Tom’s embellishments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Huck Finn Ch. 32-38 Discussion Guide</dc:title>
  <dc:creator>Cotton, Aleccia</dc:creator>
  <cp:lastModifiedBy>Cotton, Aleccia</cp:lastModifiedBy>
  <cp:revision>4</cp:revision>
  <dcterms:created xsi:type="dcterms:W3CDTF">2011-12-12T20:57:22Z</dcterms:created>
  <dcterms:modified xsi:type="dcterms:W3CDTF">2011-12-12T21:24:45Z</dcterms:modified>
</cp:coreProperties>
</file>