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EBED-D793-AA44-9242-E71D8674D4F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EBED-D793-AA44-9242-E71D8674D4F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751-3B32-DB45-8033-7E1C7935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EBED-D793-AA44-9242-E71D8674D4F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751-3B32-DB45-8033-7E1C7935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EBED-D793-AA44-9242-E71D8674D4F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751-3B32-DB45-8033-7E1C7935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EBED-D793-AA44-9242-E71D8674D4F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751-3B32-DB45-8033-7E1C793598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EBED-D793-AA44-9242-E71D8674D4F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751-3B32-DB45-8033-7E1C793598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EBED-D793-AA44-9242-E71D8674D4F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751-3B32-DB45-8033-7E1C793598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EBED-D793-AA44-9242-E71D8674D4F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751-3B32-DB45-8033-7E1C7935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EBED-D793-AA44-9242-E71D8674D4F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751-3B32-DB45-8033-7E1C7935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EBED-D793-AA44-9242-E71D8674D4F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EBED-D793-AA44-9242-E71D8674D4F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751-3B32-DB45-8033-7E1C7935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41EBED-D793-AA44-9242-E71D8674D4F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BB7751-3B32-DB45-8033-7E1C793598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“Desiree’s Baby”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Kate Chopin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5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Kate Chopin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Started writing at age 40</a:t>
            </a:r>
          </a:p>
          <a:p>
            <a:r>
              <a:rPr lang="en-US" dirty="0" smtClean="0"/>
              <a:t>Wrote two novels and the equivalent of two volumes of short stories</a:t>
            </a:r>
          </a:p>
          <a:p>
            <a:r>
              <a:rPr lang="en-US" dirty="0" smtClean="0"/>
              <a:t>Her writing focuses on Louisiana and racial tension</a:t>
            </a:r>
          </a:p>
          <a:p>
            <a:pPr lvl="1"/>
            <a:r>
              <a:rPr lang="en-US" sz="2400" dirty="0" smtClean="0"/>
              <a:t>She saw the culture and wrote to open others’ eyes to its problems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hop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40" y="1817867"/>
            <a:ext cx="2858589" cy="409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1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Regionalism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Southern Regional Literature</a:t>
            </a:r>
          </a:p>
          <a:p>
            <a:pPr lvl="1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Deals with issues pertaining to the southern class system and relations between blacks and whites</a:t>
            </a:r>
          </a:p>
          <a:p>
            <a:r>
              <a:rPr lang="en-US" dirty="0"/>
              <a:t>Northeastern Regional Literature</a:t>
            </a:r>
          </a:p>
          <a:p>
            <a:pPr lvl="1"/>
            <a:r>
              <a:rPr lang="en-US" sz="2400" dirty="0"/>
              <a:t>Deals with the struggle between individual desire and the need/pressure to conform socially</a:t>
            </a:r>
          </a:p>
          <a:p>
            <a:r>
              <a:rPr lang="en-US" dirty="0"/>
              <a:t>Midwestern Regional Literature</a:t>
            </a:r>
          </a:p>
          <a:p>
            <a:pPr lvl="1"/>
            <a:r>
              <a:rPr lang="en-US" sz="2400" dirty="0"/>
              <a:t>Centers on physical isolation, struggle against the elements, and responsibility to neighbors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1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“Desiree’s Baby”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Setting</a:t>
            </a:r>
          </a:p>
          <a:p>
            <a:pPr lvl="1"/>
            <a:r>
              <a:rPr lang="en-US" sz="2400" dirty="0" smtClean="0"/>
              <a:t>Plantation culture before Civil War</a:t>
            </a:r>
          </a:p>
          <a:p>
            <a:r>
              <a:rPr lang="en-US" dirty="0" smtClean="0"/>
              <a:t>Characters</a:t>
            </a:r>
          </a:p>
          <a:p>
            <a:pPr lvl="1"/>
            <a:r>
              <a:rPr lang="en-US" sz="2400" dirty="0" smtClean="0"/>
              <a:t>Madame </a:t>
            </a:r>
            <a:r>
              <a:rPr lang="en-US" sz="2400" dirty="0" err="1" smtClean="0"/>
              <a:t>Volmonde</a:t>
            </a:r>
            <a:endParaRPr lang="en-US" sz="2400" dirty="0" smtClean="0"/>
          </a:p>
          <a:p>
            <a:pPr lvl="1"/>
            <a:r>
              <a:rPr lang="en-US" sz="2400" dirty="0" smtClean="0"/>
              <a:t>Armand</a:t>
            </a:r>
          </a:p>
          <a:p>
            <a:pPr lvl="1"/>
            <a:r>
              <a:rPr lang="en-US" sz="2400" dirty="0" smtClean="0"/>
              <a:t>Desiree</a:t>
            </a:r>
          </a:p>
          <a:p>
            <a:pPr lvl="1"/>
            <a:r>
              <a:rPr lang="en-US" sz="2400" dirty="0" smtClean="0"/>
              <a:t>Baby</a:t>
            </a:r>
          </a:p>
          <a:p>
            <a:r>
              <a:rPr lang="en-US" dirty="0" smtClean="0"/>
              <a:t>Point of View</a:t>
            </a:r>
          </a:p>
          <a:p>
            <a:pPr lvl="1"/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person limited</a:t>
            </a:r>
          </a:p>
        </p:txBody>
      </p:sp>
    </p:spTree>
    <p:extLst>
      <p:ext uri="{BB962C8B-B14F-4D97-AF65-F5344CB8AC3E}">
        <p14:creationId xmlns:p14="http://schemas.microsoft.com/office/powerpoint/2010/main" val="237669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you read…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Take notes over:</a:t>
            </a:r>
          </a:p>
          <a:p>
            <a:pPr lvl="1"/>
            <a:r>
              <a:rPr lang="en-US" sz="2400" dirty="0" smtClean="0"/>
              <a:t>Southern regionalism</a:t>
            </a:r>
          </a:p>
          <a:p>
            <a:pPr lvl="1"/>
            <a:r>
              <a:rPr lang="en-US" sz="2400" dirty="0" smtClean="0"/>
              <a:t>Foreshadowing</a:t>
            </a:r>
          </a:p>
          <a:p>
            <a:pPr lvl="1"/>
            <a:r>
              <a:rPr lang="en-US" sz="2400" dirty="0" smtClean="0"/>
              <a:t>Situational Irony</a:t>
            </a:r>
          </a:p>
          <a:p>
            <a:pPr lvl="1"/>
            <a:r>
              <a:rPr lang="en-US" sz="2400" dirty="0" smtClean="0"/>
              <a:t>Racism</a:t>
            </a:r>
          </a:p>
          <a:p>
            <a:pPr lvl="1"/>
            <a:r>
              <a:rPr lang="en-US" sz="2400" dirty="0" smtClean="0"/>
              <a:t>Gender bias</a:t>
            </a:r>
          </a:p>
          <a:p>
            <a:r>
              <a:rPr lang="en-US" sz="3200" dirty="0" smtClean="0"/>
              <a:t>Be prepared to participate in a class discussion over the story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1178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we see gender inequalities in this story?</a:t>
            </a:r>
          </a:p>
          <a:p>
            <a:r>
              <a:rPr lang="en-US" dirty="0" smtClean="0"/>
              <a:t>Think back to our discussion of the id, ego, and superego with </a:t>
            </a:r>
            <a:r>
              <a:rPr lang="en-US" i="1" dirty="0" smtClean="0"/>
              <a:t>The Scarlet Letter</a:t>
            </a:r>
            <a:r>
              <a:rPr lang="en-US" dirty="0" smtClean="0"/>
              <a:t>. Which characters in this story seem driven by their superegos? Who is driven by his/her id? Which character acts in accordance with his/her ego?</a:t>
            </a:r>
          </a:p>
          <a:p>
            <a:r>
              <a:rPr lang="en-US" dirty="0" smtClean="0"/>
              <a:t>Where do we see irony in this story?</a:t>
            </a:r>
          </a:p>
          <a:p>
            <a:r>
              <a:rPr lang="en-US" dirty="0" smtClean="0"/>
              <a:t>Where are light and dark imagery employed?</a:t>
            </a:r>
          </a:p>
          <a:p>
            <a:r>
              <a:rPr lang="en-US" dirty="0" smtClean="0"/>
              <a:t>How do you interpret the end of the story? Did Armand know about his </a:t>
            </a:r>
            <a:r>
              <a:rPr lang="en-US" smtClean="0"/>
              <a:t>mother’s letter?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34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41</TotalTime>
  <Words>247</Words>
  <Application>Microsoft Macintosh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“Desiree’s Baby”</vt:lpstr>
      <vt:lpstr>Kate Chopin </vt:lpstr>
      <vt:lpstr>Southern Regionalism</vt:lpstr>
      <vt:lpstr>“Desiree’s Baby”</vt:lpstr>
      <vt:lpstr>As you read…</vt:lpstr>
      <vt:lpstr>Discussion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“Desiree’s Baby”</dc:title>
  <dc:creator>Cotton, Aleecia</dc:creator>
  <cp:lastModifiedBy>Cotton, Aleecia</cp:lastModifiedBy>
  <cp:revision>3</cp:revision>
  <dcterms:created xsi:type="dcterms:W3CDTF">2012-11-13T20:37:57Z</dcterms:created>
  <dcterms:modified xsi:type="dcterms:W3CDTF">2012-11-13T21:19:31Z</dcterms:modified>
</cp:coreProperties>
</file>