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6" autoAdjust="0"/>
    <p:restoredTop sz="94660"/>
  </p:normalViewPr>
  <p:slideViewPr>
    <p:cSldViewPr snapToGrid="0">
      <p:cViewPr varScale="1">
        <p:scale>
          <a:sx n="46" d="100"/>
          <a:sy n="46" d="100"/>
        </p:scale>
        <p:origin x="6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2/9/2015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2/9/2015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2/9/2015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2/9/2015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2/9/2015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2/9/2015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Pride and prejudice </a:t>
            </a:r>
            <a:r>
              <a:rPr lang="en-US" dirty="0" err="1" smtClean="0"/>
              <a:t>ch.</a:t>
            </a:r>
            <a:r>
              <a:rPr lang="en-US" dirty="0" smtClean="0"/>
              <a:t> 25-29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Discussion Guide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268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Lady de </a:t>
            </a:r>
            <a:r>
              <a:rPr lang="en-US" dirty="0" err="1" smtClean="0"/>
              <a:t>bourgh’s</a:t>
            </a:r>
            <a:r>
              <a:rPr lang="en-US" dirty="0" smtClean="0"/>
              <a:t> visit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What is Elizabeth’s judgment of Lady Catherine?</a:t>
            </a:r>
          </a:p>
          <a:p>
            <a:r>
              <a:rPr lang="en-US" sz="3000" dirty="0" smtClean="0"/>
              <a:t>How does Lady de </a:t>
            </a:r>
            <a:r>
              <a:rPr lang="en-US" sz="3000" dirty="0" err="1" smtClean="0"/>
              <a:t>Bourgh</a:t>
            </a:r>
            <a:r>
              <a:rPr lang="en-US" sz="3000" dirty="0" smtClean="0"/>
              <a:t> spend the evening?</a:t>
            </a:r>
          </a:p>
          <a:p>
            <a:r>
              <a:rPr lang="en-US" sz="3000" dirty="0" smtClean="0"/>
              <a:t>Note Austen’s sense of humor at the end of chapter 29.</a:t>
            </a:r>
            <a:endParaRPr lang="en-US" sz="3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456" y="2084832"/>
            <a:ext cx="4754562" cy="2860795"/>
          </a:xfrm>
        </p:spPr>
      </p:pic>
    </p:spTree>
    <p:extLst>
      <p:ext uri="{BB962C8B-B14F-4D97-AF65-F5344CB8AC3E}">
        <p14:creationId xmlns:p14="http://schemas.microsoft.com/office/powerpoint/2010/main" val="2477694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gardiners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7" y="2084832"/>
            <a:ext cx="9720073" cy="4023360"/>
          </a:xfrm>
        </p:spPr>
        <p:txBody>
          <a:bodyPr>
            <a:noAutofit/>
          </a:bodyPr>
          <a:lstStyle/>
          <a:p>
            <a:r>
              <a:rPr lang="en-US" sz="3000" dirty="0" smtClean="0"/>
              <a:t>Who are they?</a:t>
            </a:r>
          </a:p>
          <a:p>
            <a:r>
              <a:rPr lang="en-US" sz="3000" dirty="0" smtClean="0"/>
              <a:t>What does Mrs. </a:t>
            </a:r>
            <a:r>
              <a:rPr lang="en-US" sz="3000" dirty="0" err="1" smtClean="0"/>
              <a:t>Bennet</a:t>
            </a:r>
            <a:r>
              <a:rPr lang="en-US" sz="3000" dirty="0" smtClean="0"/>
              <a:t> say to Mrs. Gardiner about Jane and Elizabeth?</a:t>
            </a:r>
          </a:p>
          <a:p>
            <a:r>
              <a:rPr lang="en-US" sz="3000" dirty="0" smtClean="0"/>
              <a:t>What does Mrs. Gardiner suggest might help Jane?</a:t>
            </a:r>
          </a:p>
          <a:p>
            <a:pPr lvl="2"/>
            <a:r>
              <a:rPr lang="en-US" sz="3000" dirty="0" smtClean="0"/>
              <a:t>Do you foresee any potential problems with this plan?</a:t>
            </a:r>
          </a:p>
          <a:p>
            <a:r>
              <a:rPr lang="en-US" sz="3000" dirty="0" smtClean="0"/>
              <a:t>What has Mrs. Gardiner heard about Darcy?</a:t>
            </a:r>
          </a:p>
          <a:p>
            <a:r>
              <a:rPr lang="en-US" sz="3000" dirty="0" smtClean="0"/>
              <a:t>What does Mrs. Gardiner warn Elizabeth about with regard to Wickham?</a:t>
            </a:r>
          </a:p>
          <a:p>
            <a:pPr lvl="1"/>
            <a:r>
              <a:rPr lang="en-US" sz="3000" dirty="0" smtClean="0"/>
              <a:t>What does Elizabeth’s response reveal?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46388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Charlotte’s request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What does Charlotte request of Elizabeth?</a:t>
            </a:r>
          </a:p>
          <a:p>
            <a:r>
              <a:rPr lang="en-US" sz="3000" dirty="0" smtClean="0"/>
              <a:t>How has their relationship changed?</a:t>
            </a:r>
            <a:endParaRPr lang="en-US" sz="3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178" y="1059873"/>
            <a:ext cx="3532513" cy="4710019"/>
          </a:xfrm>
        </p:spPr>
      </p:pic>
    </p:spTree>
    <p:extLst>
      <p:ext uri="{BB962C8B-B14F-4D97-AF65-F5344CB8AC3E}">
        <p14:creationId xmlns:p14="http://schemas.microsoft.com/office/powerpoint/2010/main" val="2264673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Caroline </a:t>
            </a:r>
            <a:r>
              <a:rPr lang="en-US" dirty="0" err="1" smtClean="0"/>
              <a:t>bingley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How does Caroline react when Jane pays a visit in London?</a:t>
            </a:r>
          </a:p>
          <a:p>
            <a:r>
              <a:rPr lang="en-US" sz="3000" dirty="0" smtClean="0"/>
              <a:t>How does Elizabeth interpret this?</a:t>
            </a:r>
          </a:p>
          <a:p>
            <a:r>
              <a:rPr lang="en-US" sz="3000" dirty="0" smtClean="0"/>
              <a:t>What does Jane reveal in her next letter?</a:t>
            </a:r>
          </a:p>
          <a:p>
            <a:r>
              <a:rPr lang="en-US" sz="3000" dirty="0" smtClean="0"/>
              <a:t>Who does Jane believe Mr. Bingley will soon marry?</a:t>
            </a:r>
          </a:p>
          <a:p>
            <a:r>
              <a:rPr lang="en-US" sz="3000" dirty="0" smtClean="0"/>
              <a:t>How does Elizabeth receive this news?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579517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Mr. </a:t>
            </a:r>
            <a:r>
              <a:rPr lang="en-US" dirty="0" err="1" smtClean="0"/>
              <a:t>wickham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Who is he interested in now?</a:t>
            </a:r>
          </a:p>
          <a:p>
            <a:r>
              <a:rPr lang="en-US" sz="3000" dirty="0" smtClean="0"/>
              <a:t>How does Elizabeth react to this knowledge?</a:t>
            </a:r>
          </a:p>
          <a:p>
            <a:r>
              <a:rPr lang="en-US" sz="3000" dirty="0" smtClean="0"/>
              <a:t>What does this tell us about her character?</a:t>
            </a:r>
            <a:endParaRPr lang="en-US" sz="3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102" y="1335024"/>
            <a:ext cx="2681816" cy="4022725"/>
          </a:xfrm>
        </p:spPr>
      </p:pic>
    </p:spTree>
    <p:extLst>
      <p:ext uri="{BB962C8B-B14F-4D97-AF65-F5344CB8AC3E}">
        <p14:creationId xmlns:p14="http://schemas.microsoft.com/office/powerpoint/2010/main" val="3897525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the road to </a:t>
            </a:r>
            <a:r>
              <a:rPr lang="en-US" dirty="0" err="1" smtClean="0"/>
              <a:t>hunsford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Who does Elizabeth travel with?</a:t>
            </a:r>
          </a:p>
          <a:p>
            <a:pPr lvl="1"/>
            <a:r>
              <a:rPr lang="en-US" sz="2600" dirty="0" smtClean="0"/>
              <a:t>How does she feel about them?</a:t>
            </a:r>
          </a:p>
          <a:p>
            <a:r>
              <a:rPr lang="en-US" sz="3000" dirty="0" smtClean="0"/>
              <a:t>Why is she looking forward to this trip? </a:t>
            </a:r>
          </a:p>
          <a:p>
            <a:pPr lvl="1"/>
            <a:r>
              <a:rPr lang="en-US" sz="2600" dirty="0" smtClean="0"/>
              <a:t>Who is she excited to see?</a:t>
            </a:r>
          </a:p>
          <a:p>
            <a:r>
              <a:rPr lang="en-US" sz="3000" dirty="0" smtClean="0"/>
              <a:t>Explain Elizabeth’s comments about Wickham on p. 131</a:t>
            </a:r>
          </a:p>
          <a:p>
            <a:r>
              <a:rPr lang="en-US" sz="3000" dirty="0" smtClean="0"/>
              <a:t>How does Elizabeth feel about Miss King?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728556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Elizabeth’s feelings on love…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“Oh! If that is all, I have a very poor opinion of young men who live in Derbyshire; and their intimate friends who live in Hertfordshire are not much better. I am sick of them all. Thank Heaven!  I am going tomorrow where I shall find a man who has not one agreeable quality, who has neither manner nor sense to recommend him. Stupid men are the only ones worth knowing, after all” (Austen 132).</a:t>
            </a:r>
          </a:p>
          <a:p>
            <a:r>
              <a:rPr lang="en-US" sz="3000" dirty="0" smtClean="0"/>
              <a:t>What trip does she look forward to at the end of chapter 27?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480223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Arriving at </a:t>
            </a:r>
            <a:r>
              <a:rPr lang="en-US" dirty="0" err="1" smtClean="0"/>
              <a:t>hunsford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How is </a:t>
            </a:r>
            <a:r>
              <a:rPr lang="en-US" sz="3000" dirty="0" err="1" smtClean="0"/>
              <a:t>Hunsford</a:t>
            </a:r>
            <a:r>
              <a:rPr lang="en-US" sz="3000" dirty="0" smtClean="0"/>
              <a:t> described?</a:t>
            </a:r>
          </a:p>
          <a:p>
            <a:r>
              <a:rPr lang="en-US" sz="3000" dirty="0" smtClean="0"/>
              <a:t>How does Charlotte react to Mr. Collins’ frequently embarrassing comments?</a:t>
            </a:r>
          </a:p>
          <a:p>
            <a:r>
              <a:rPr lang="en-US" sz="3000" dirty="0" smtClean="0"/>
              <a:t>What is Mr. Collins most proud of? </a:t>
            </a:r>
          </a:p>
          <a:p>
            <a:r>
              <a:rPr lang="en-US" sz="3000" dirty="0" smtClean="0"/>
              <a:t>What event has the household in an uproar?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652185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Anticipating lady </a:t>
            </a:r>
            <a:r>
              <a:rPr lang="en-US" dirty="0" err="1" smtClean="0"/>
              <a:t>catherine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Maria is frantic</a:t>
            </a:r>
          </a:p>
          <a:p>
            <a:r>
              <a:rPr lang="en-US" sz="3000" dirty="0" smtClean="0"/>
              <a:t>Mr. Lucas is uneasy</a:t>
            </a:r>
          </a:p>
          <a:p>
            <a:r>
              <a:rPr lang="en-US" sz="3000" dirty="0" smtClean="0"/>
              <a:t>Elizabeth is told to wear “whatever of [her] clothes is superior to the rest.”</a:t>
            </a:r>
          </a:p>
          <a:p>
            <a:r>
              <a:rPr lang="en-US" sz="3000" dirty="0" smtClean="0"/>
              <a:t>Is Elizabeth worried?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5530035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191</TotalTime>
  <Words>429</Words>
  <Application>Microsoft Office PowerPoint</Application>
  <PresentationFormat>Widescreen</PresentationFormat>
  <Paragraphs>47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Tw Cen MT</vt:lpstr>
      <vt:lpstr>Tw Cen MT Condensed</vt:lpstr>
      <vt:lpstr>Wingdings 3</vt:lpstr>
      <vt:lpstr>Integral</vt:lpstr>
      <vt:lpstr>Pride and prejudice ch. 25-29</vt:lpstr>
      <vt:lpstr>The gardiners</vt:lpstr>
      <vt:lpstr>Charlotte’s request</vt:lpstr>
      <vt:lpstr>Caroline bingley</vt:lpstr>
      <vt:lpstr>Mr. wickham</vt:lpstr>
      <vt:lpstr>On the road to hunsford</vt:lpstr>
      <vt:lpstr>Elizabeth’s feelings on love…</vt:lpstr>
      <vt:lpstr>Arriving at hunsford</vt:lpstr>
      <vt:lpstr>Anticipating lady catherine</vt:lpstr>
      <vt:lpstr>Lady de bourgh’s visit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Pride and prejudice ch. 25-29</dc:title>
  <dc:creator>Cotton, Aleecia</dc:creator>
  <cp:lastModifiedBy>Cotton, Aleecia</cp:lastModifiedBy>
  <cp:revision>6</cp:revision>
  <dcterms:created xsi:type="dcterms:W3CDTF">2015-02-09T16:34:25Z</dcterms:created>
  <dcterms:modified xsi:type="dcterms:W3CDTF">2015-02-09T19:46:10Z</dcterms:modified>
</cp:coreProperties>
</file>